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áromszög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A390639-BC07-49A4-90AA-1034A8E48217}" type="datetimeFigureOut">
              <a:rPr lang="hu-HU" smtClean="0"/>
              <a:pPr/>
              <a:t>1980.01.04.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8EEACB8-8FF6-4663-8350-CDBB5D20B2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90639-BC07-49A4-90AA-1034A8E48217}" type="datetimeFigureOut">
              <a:rPr lang="hu-HU" smtClean="0"/>
              <a:pPr/>
              <a:t>1980.01.04.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EACB8-8FF6-4663-8350-CDBB5D20B2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90639-BC07-49A4-90AA-1034A8E48217}" type="datetimeFigureOut">
              <a:rPr lang="hu-HU" smtClean="0"/>
              <a:pPr/>
              <a:t>1980.01.04.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EACB8-8FF6-4663-8350-CDBB5D20B2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A390639-BC07-49A4-90AA-1034A8E48217}" type="datetimeFigureOut">
              <a:rPr lang="hu-HU" smtClean="0"/>
              <a:pPr/>
              <a:t>1980.01.04.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EACB8-8FF6-4663-8350-CDBB5D20B2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erékszögű háromszög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Háromszög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A390639-BC07-49A4-90AA-1034A8E48217}" type="datetimeFigureOut">
              <a:rPr lang="hu-HU" smtClean="0"/>
              <a:pPr/>
              <a:t>1980.01.04.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8EEACB8-8FF6-4663-8350-CDBB5D20B274}" type="slidenum">
              <a:rPr lang="hu-HU" smtClean="0"/>
              <a:pPr/>
              <a:t>‹#›</a:t>
            </a:fld>
            <a:endParaRPr lang="hu-HU"/>
          </a:p>
        </p:txBody>
      </p:sp>
      <p:cxnSp>
        <p:nvCxnSpPr>
          <p:cNvPr id="11" name="Egyenes összekötő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A390639-BC07-49A4-90AA-1034A8E48217}" type="datetimeFigureOut">
              <a:rPr lang="hu-HU" smtClean="0"/>
              <a:pPr/>
              <a:t>1980.01.04.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8EEACB8-8FF6-4663-8350-CDBB5D20B2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A390639-BC07-49A4-90AA-1034A8E48217}" type="datetimeFigureOut">
              <a:rPr lang="hu-HU" smtClean="0"/>
              <a:pPr/>
              <a:t>1980.01.04.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8EEACB8-8FF6-4663-8350-CDBB5D20B2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90639-BC07-49A4-90AA-1034A8E48217}" type="datetimeFigureOut">
              <a:rPr lang="hu-HU" smtClean="0"/>
              <a:pPr/>
              <a:t>1980.01.04.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EACB8-8FF6-4663-8350-CDBB5D20B2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A390639-BC07-49A4-90AA-1034A8E48217}" type="datetimeFigureOut">
              <a:rPr lang="hu-HU" smtClean="0"/>
              <a:pPr/>
              <a:t>1980.01.04.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8EEACB8-8FF6-4663-8350-CDBB5D20B2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A390639-BC07-49A4-90AA-1034A8E48217}" type="datetimeFigureOut">
              <a:rPr lang="hu-HU" smtClean="0"/>
              <a:pPr/>
              <a:t>1980.01.04.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8EEACB8-8FF6-4663-8350-CDBB5D20B2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A390639-BC07-49A4-90AA-1034A8E48217}" type="datetimeFigureOut">
              <a:rPr lang="hu-HU" smtClean="0"/>
              <a:pPr/>
              <a:t>1980.01.04.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8EEACB8-8FF6-4663-8350-CDBB5D20B2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erékszögű háromszög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A390639-BC07-49A4-90AA-1034A8E48217}" type="datetimeFigureOut">
              <a:rPr lang="hu-HU" smtClean="0"/>
              <a:pPr/>
              <a:t>1980.01.04.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8EEACB8-8FF6-4663-8350-CDBB5D20B2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tsuli.hu/matf/0ks/00peldak/geometria/felszterf/keretfelszt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jpeg"/><Relationship Id="rId4" Type="http://schemas.openxmlformats.org/officeDocument/2006/relationships/oleObject" Target="../embeddings/Microsoft_Office_Excel_97-2003_munkalap1.xls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Matematikai titkok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Epizód: A téglatest térfogata, felszíne</a:t>
            </a:r>
            <a:endParaRPr lang="hu-HU" dirty="0"/>
          </a:p>
        </p:txBody>
      </p:sp>
      <p:sp>
        <p:nvSpPr>
          <p:cNvPr id="4" name="Akciógomb: Egyéni 3">
            <a:hlinkClick r:id="rId2" action="ppaction://hlinksldjump" highlightClick="1"/>
          </p:cNvPr>
          <p:cNvSpPr/>
          <p:nvPr/>
        </p:nvSpPr>
        <p:spPr>
          <a:xfrm>
            <a:off x="1142976" y="0"/>
            <a:ext cx="1785950" cy="92867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Az általános téglatest felszíne, térfogata</a:t>
            </a:r>
            <a:endParaRPr lang="hu-HU" dirty="0"/>
          </a:p>
        </p:txBody>
      </p:sp>
      <p:sp>
        <p:nvSpPr>
          <p:cNvPr id="5" name="Akciógomb: Egyéni 4">
            <a:hlinkClick r:id="rId3" action="ppaction://hlinksldjump" highlightClick="1"/>
          </p:cNvPr>
          <p:cNvSpPr/>
          <p:nvPr/>
        </p:nvSpPr>
        <p:spPr>
          <a:xfrm>
            <a:off x="3214678" y="0"/>
            <a:ext cx="1785950" cy="92867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négyzetes hasáb felszíne, térfogata</a:t>
            </a:r>
            <a:endParaRPr lang="hu-HU" dirty="0"/>
          </a:p>
        </p:txBody>
      </p:sp>
      <p:sp>
        <p:nvSpPr>
          <p:cNvPr id="6" name="Akciógomb: Egyéni 5">
            <a:hlinkClick r:id="rId4" action="ppaction://hlinksldjump" highlightClick="1"/>
          </p:cNvPr>
          <p:cNvSpPr/>
          <p:nvPr/>
        </p:nvSpPr>
        <p:spPr>
          <a:xfrm>
            <a:off x="5286380" y="0"/>
            <a:ext cx="1785950" cy="92867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kocka felszíne, térfogata</a:t>
            </a:r>
            <a:endParaRPr lang="hu-HU" dirty="0"/>
          </a:p>
        </p:txBody>
      </p:sp>
      <p:sp>
        <p:nvSpPr>
          <p:cNvPr id="7" name="Akciógomb: Egyéni 6">
            <a:hlinkClick r:id="rId5" action="ppaction://hlinksldjump" highlightClick="1"/>
          </p:cNvPr>
          <p:cNvSpPr/>
          <p:nvPr/>
        </p:nvSpPr>
        <p:spPr>
          <a:xfrm>
            <a:off x="7358050" y="0"/>
            <a:ext cx="1785950" cy="92867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Térfogat mértékegységek</a:t>
            </a:r>
            <a:endParaRPr lang="hu-H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általános téglatest felszíne, térfogata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A= 2*(a*b+a*c+a*b)</a:t>
            </a:r>
          </a:p>
          <a:p>
            <a:r>
              <a:rPr lang="hu-HU" dirty="0" smtClean="0"/>
              <a:t>V=a*b*c</a:t>
            </a:r>
            <a:endParaRPr lang="hu-HU" dirty="0"/>
          </a:p>
        </p:txBody>
      </p:sp>
      <p:sp>
        <p:nvSpPr>
          <p:cNvPr id="4" name="Akciógomb: Egyéni 3">
            <a:hlinkClick r:id="" action="ppaction://hlinkshowjump?jump=firstslide" highlightClick="1"/>
          </p:cNvPr>
          <p:cNvSpPr/>
          <p:nvPr/>
        </p:nvSpPr>
        <p:spPr>
          <a:xfrm>
            <a:off x="2357422" y="6000768"/>
            <a:ext cx="2357454" cy="8572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Vissza</a:t>
            </a:r>
            <a:endParaRPr lang="hu-HU" dirty="0"/>
          </a:p>
        </p:txBody>
      </p:sp>
      <p:pic>
        <p:nvPicPr>
          <p:cNvPr id="3074" name="Picture 2" descr="http://t1.gstatic.com/images?q=tbn:ANd9GcRf3jUaF_DoElQP-ks2X7tK5Jd4B6atjBRi2pSJt74DmCg9z2k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500306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négyzetes hasáb felszíne, térfogata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A= </a:t>
            </a:r>
            <a:r>
              <a:rPr lang="hu-HU" dirty="0" err="1" smtClean="0"/>
              <a:t>a</a:t>
            </a:r>
            <a:r>
              <a:rPr lang="hu-HU" dirty="0" smtClean="0"/>
              <a:t>*</a:t>
            </a:r>
            <a:r>
              <a:rPr lang="hu-HU" dirty="0" err="1" smtClean="0"/>
              <a:t>a</a:t>
            </a:r>
            <a:r>
              <a:rPr lang="hu-HU" dirty="0" smtClean="0"/>
              <a:t>*2+a*b*4</a:t>
            </a:r>
          </a:p>
          <a:p>
            <a:r>
              <a:rPr lang="hu-HU" dirty="0" smtClean="0"/>
              <a:t>V= a*</a:t>
            </a:r>
            <a:r>
              <a:rPr lang="hu-HU" dirty="0" err="1" smtClean="0"/>
              <a:t>a</a:t>
            </a:r>
            <a:r>
              <a:rPr lang="hu-HU" dirty="0" smtClean="0"/>
              <a:t>*b</a:t>
            </a:r>
            <a:endParaRPr lang="hu-HU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267558"/>
            <a:ext cx="3357586" cy="3687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Akciógomb: Egyéni 4">
            <a:hlinkClick r:id="" action="ppaction://hlinkshowjump?jump=firstslide" highlightClick="1"/>
          </p:cNvPr>
          <p:cNvSpPr/>
          <p:nvPr/>
        </p:nvSpPr>
        <p:spPr>
          <a:xfrm>
            <a:off x="2357422" y="6000768"/>
            <a:ext cx="2357454" cy="8572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Vissza</a:t>
            </a:r>
            <a:endParaRPr lang="hu-H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kocka felszíne, térfogata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A= </a:t>
            </a:r>
            <a:r>
              <a:rPr lang="hu-HU" dirty="0" err="1" smtClean="0"/>
              <a:t>a</a:t>
            </a:r>
            <a:r>
              <a:rPr lang="hu-HU" dirty="0" smtClean="0"/>
              <a:t>*</a:t>
            </a:r>
            <a:r>
              <a:rPr lang="hu-HU" dirty="0" err="1" smtClean="0"/>
              <a:t>a</a:t>
            </a:r>
            <a:r>
              <a:rPr lang="hu-HU" dirty="0" smtClean="0"/>
              <a:t>*6</a:t>
            </a:r>
          </a:p>
          <a:p>
            <a:r>
              <a:rPr lang="hu-HU" dirty="0" smtClean="0"/>
              <a:t>V=a*</a:t>
            </a:r>
            <a:r>
              <a:rPr lang="hu-HU" dirty="0" err="1" smtClean="0"/>
              <a:t>a</a:t>
            </a:r>
            <a:r>
              <a:rPr lang="hu-HU" dirty="0" smtClean="0"/>
              <a:t>*</a:t>
            </a:r>
            <a:r>
              <a:rPr lang="hu-HU" dirty="0" err="1" smtClean="0"/>
              <a:t>a</a:t>
            </a:r>
            <a:endParaRPr lang="hu-HU" dirty="0" smtClean="0"/>
          </a:p>
          <a:p>
            <a:r>
              <a:rPr lang="hu-HU" dirty="0" smtClean="0">
                <a:hlinkClick r:id="rId3"/>
              </a:rPr>
              <a:t>Gyakorlás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/>
        </p:nvGraphicFramePr>
        <p:xfrm>
          <a:off x="3289300" y="1571625"/>
          <a:ext cx="5132388" cy="1878013"/>
        </p:xfrm>
        <a:graphic>
          <a:graphicData uri="http://schemas.openxmlformats.org/presentationml/2006/ole">
            <p:oleObj spid="_x0000_s1026" name="Worksheet" r:id="rId4" imgW="2105105" imgH="771595" progId="Excel.Sheet.8">
              <p:embed/>
            </p:oleObj>
          </a:graphicData>
        </a:graphic>
      </p:graphicFrame>
      <p:pic>
        <p:nvPicPr>
          <p:cNvPr id="1028" name="Picture 4" descr="http://94.199.180.149/html/dpi/efeladat/sz_etankonyv/editor/upload/1Am369szakirajzalapjai/Image/1_4_3_kock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3571876"/>
            <a:ext cx="2291705" cy="2519359"/>
          </a:xfrm>
          <a:prstGeom prst="rect">
            <a:avLst/>
          </a:prstGeom>
          <a:noFill/>
        </p:spPr>
      </p:pic>
      <p:sp>
        <p:nvSpPr>
          <p:cNvPr id="6" name="Akciógomb: Egyéni 5">
            <a:hlinkClick r:id="" action="ppaction://hlinkshowjump?jump=firstslide" highlightClick="1"/>
          </p:cNvPr>
          <p:cNvSpPr/>
          <p:nvPr/>
        </p:nvSpPr>
        <p:spPr>
          <a:xfrm>
            <a:off x="3071802" y="6000768"/>
            <a:ext cx="2357454" cy="8572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Vissza</a:t>
            </a:r>
            <a:endParaRPr lang="hu-HU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Térfogat mértékegységek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1mm</a:t>
            </a:r>
            <a:r>
              <a:rPr lang="hu-HU" baseline="30000" dirty="0" smtClean="0"/>
              <a:t>3</a:t>
            </a:r>
            <a:r>
              <a:rPr lang="hu-HU" dirty="0" smtClean="0"/>
              <a:t> &lt;* </a:t>
            </a:r>
            <a:r>
              <a:rPr lang="hu-HU" sz="1000" dirty="0" smtClean="0"/>
              <a:t>1000 </a:t>
            </a:r>
            <a:r>
              <a:rPr lang="hu-HU" sz="3200" dirty="0" smtClean="0"/>
              <a:t> 1cm</a:t>
            </a:r>
            <a:r>
              <a:rPr lang="hu-HU" sz="3200" baseline="30000" dirty="0" smtClean="0"/>
              <a:t>3</a:t>
            </a:r>
            <a:r>
              <a:rPr lang="hu-HU" sz="3200" dirty="0" smtClean="0"/>
              <a:t> &lt;* </a:t>
            </a:r>
            <a:r>
              <a:rPr lang="hu-HU" sz="1000" dirty="0" smtClean="0"/>
              <a:t>1000 </a:t>
            </a:r>
            <a:r>
              <a:rPr lang="hu-HU" sz="3200" dirty="0" smtClean="0"/>
              <a:t>1dm</a:t>
            </a:r>
            <a:r>
              <a:rPr lang="hu-HU" sz="3200" baseline="30000" dirty="0" smtClean="0"/>
              <a:t>3</a:t>
            </a:r>
            <a:r>
              <a:rPr lang="hu-HU" sz="3200" dirty="0" smtClean="0"/>
              <a:t> &lt;* </a:t>
            </a:r>
            <a:r>
              <a:rPr lang="hu-HU" sz="1000" dirty="0" smtClean="0"/>
              <a:t>1000</a:t>
            </a:r>
            <a:r>
              <a:rPr lang="hu-HU" sz="3200" dirty="0" smtClean="0"/>
              <a:t> 1m</a:t>
            </a:r>
            <a:r>
              <a:rPr lang="hu-HU" sz="3200" baseline="30000" dirty="0" smtClean="0"/>
              <a:t>3</a:t>
            </a:r>
            <a:r>
              <a:rPr lang="hu-HU" sz="3200" dirty="0" smtClean="0"/>
              <a:t> &lt;* </a:t>
            </a:r>
            <a:r>
              <a:rPr lang="hu-HU" sz="1000" dirty="0" smtClean="0"/>
              <a:t>1.000.000.000</a:t>
            </a:r>
            <a:r>
              <a:rPr lang="hu-HU" sz="3200" dirty="0" smtClean="0"/>
              <a:t> 1km</a:t>
            </a:r>
            <a:r>
              <a:rPr lang="hu-HU" sz="3200" baseline="30000" dirty="0" smtClean="0"/>
              <a:t>3</a:t>
            </a:r>
            <a:endParaRPr lang="hu-HU" sz="1000" dirty="0"/>
          </a:p>
        </p:txBody>
      </p:sp>
      <p:sp>
        <p:nvSpPr>
          <p:cNvPr id="4" name="Akciógomb: Egyéni 3">
            <a:hlinkClick r:id="" action="ppaction://hlinkshowjump?jump=firstslide" highlightClick="1"/>
          </p:cNvPr>
          <p:cNvSpPr/>
          <p:nvPr/>
        </p:nvSpPr>
        <p:spPr>
          <a:xfrm>
            <a:off x="2357422" y="6000768"/>
            <a:ext cx="2357454" cy="8572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Vissza</a:t>
            </a:r>
            <a:endParaRPr lang="hu-H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ndület">
  <a:themeElements>
    <a:clrScheme name="Lendüle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Lendüle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Lendüle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47</TotalTime>
  <Words>82</Words>
  <Application>Microsoft Office PowerPoint</Application>
  <PresentationFormat>Diavetítés a képernyőre (4:3 oldalarány)</PresentationFormat>
  <Paragraphs>22</Paragraphs>
  <Slides>5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7" baseType="lpstr">
      <vt:lpstr>Lendület</vt:lpstr>
      <vt:lpstr>Worksheet</vt:lpstr>
      <vt:lpstr>Matematikai titkok</vt:lpstr>
      <vt:lpstr>Az általános téglatest felszíne, térfogata</vt:lpstr>
      <vt:lpstr>A négyzetes hasáb felszíne, térfogata</vt:lpstr>
      <vt:lpstr>A kocka felszíne, térfogata</vt:lpstr>
      <vt:lpstr>Térfogat mértékegységek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Matematikai titkok</dc:title>
  <dc:creator>tanulo</dc:creator>
  <cp:lastModifiedBy>tanulo</cp:lastModifiedBy>
  <cp:revision>6</cp:revision>
  <dcterms:created xsi:type="dcterms:W3CDTF">1980-01-04T02:08:31Z</dcterms:created>
  <dcterms:modified xsi:type="dcterms:W3CDTF">1980-01-04T06:45:03Z</dcterms:modified>
</cp:coreProperties>
</file>